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0FF"/>
    <a:srgbClr val="E9544D"/>
    <a:srgbClr val="09D1A8"/>
    <a:srgbClr val="D2D3D8"/>
    <a:srgbClr val="FF7D7D"/>
    <a:srgbClr val="EC5777"/>
    <a:srgbClr val="FF6F6E"/>
    <a:srgbClr val="E6E6E6"/>
    <a:srgbClr val="FF7979"/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89556" autoAdjust="0"/>
  </p:normalViewPr>
  <p:slideViewPr>
    <p:cSldViewPr snapToGrid="0">
      <p:cViewPr varScale="1">
        <p:scale>
          <a:sx n="102" d="100"/>
          <a:sy n="102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4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4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9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7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08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5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1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76451" y="1746609"/>
            <a:ext cx="7039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만드는</a:t>
            </a:r>
            <a:endParaRPr lang="en-US" altLang="ko-KR" sz="7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7200" dirty="0" err="1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스마트카</a:t>
            </a:r>
            <a:endParaRPr lang="en-US" altLang="ko-KR" sz="7200" dirty="0" smtClean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40" name="Picture 16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8482" y="3472873"/>
            <a:ext cx="1913463" cy="9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576451" y="4772800"/>
            <a:ext cx="703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- 7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1.1849 -0.015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자동차에 사용되는 기능은</a:t>
            </a:r>
            <a:r>
              <a:rPr lang="en-US" altLang="ko-KR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자동차에 어떤 기능이 있는지 이야기해보자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자동차 기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78" y="2203781"/>
            <a:ext cx="732824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/>
          <p:cNvSpPr txBox="1"/>
          <p:nvPr/>
        </p:nvSpPr>
        <p:spPr>
          <a:xfrm>
            <a:off x="1419333" y="1723741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깜빡이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419333" y="2674428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헤드라이트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419333" y="3625115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후진음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419333" y="4575802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실외 온도 측정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1419333" y="55264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경적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78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9" y="2163220"/>
            <a:ext cx="2277972" cy="16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헤드라이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217" y="2163220"/>
            <a:ext cx="2277972" cy="16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자동차 온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8" y="4115309"/>
            <a:ext cx="2959069" cy="1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자동차 경적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28754" r="56601" b="15054"/>
          <a:stretch/>
        </p:blipFill>
        <p:spPr bwMode="auto">
          <a:xfrm>
            <a:off x="9510043" y="4115309"/>
            <a:ext cx="1764146" cy="1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4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깜빡이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1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헤드라이트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8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후진음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실외 온도 측정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1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경적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3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시작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기능을 선택해 직접 만들어보자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duino car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220378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123</Words>
  <Application>Microsoft Office PowerPoint</Application>
  <PresentationFormat>와이드스크린</PresentationFormat>
  <Paragraphs>45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이승화</cp:lastModifiedBy>
  <cp:revision>48</cp:revision>
  <dcterms:created xsi:type="dcterms:W3CDTF">2017-09-10T11:50:49Z</dcterms:created>
  <dcterms:modified xsi:type="dcterms:W3CDTF">2018-01-10T04:33:17Z</dcterms:modified>
</cp:coreProperties>
</file>